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580" r:id="rId2"/>
    <p:sldId id="579" r:id="rId3"/>
    <p:sldId id="572" r:id="rId4"/>
    <p:sldId id="573" r:id="rId5"/>
    <p:sldId id="577" r:id="rId6"/>
    <p:sldId id="581" r:id="rId7"/>
    <p:sldId id="582" r:id="rId8"/>
    <p:sldId id="584" r:id="rId9"/>
    <p:sldId id="586" r:id="rId10"/>
    <p:sldId id="588" r:id="rId11"/>
    <p:sldId id="590" r:id="rId12"/>
    <p:sldId id="591" r:id="rId13"/>
    <p:sldId id="592" r:id="rId14"/>
    <p:sldId id="593" r:id="rId15"/>
    <p:sldId id="575" r:id="rId16"/>
    <p:sldId id="594" r:id="rId17"/>
    <p:sldId id="595" r:id="rId18"/>
    <p:sldId id="596" r:id="rId19"/>
    <p:sldId id="597" r:id="rId20"/>
    <p:sldId id="598" r:id="rId21"/>
    <p:sldId id="599" r:id="rId22"/>
    <p:sldId id="600" r:id="rId23"/>
    <p:sldId id="601" r:id="rId24"/>
    <p:sldId id="602" r:id="rId25"/>
    <p:sldId id="603" r:id="rId26"/>
    <p:sldId id="604" r:id="rId27"/>
    <p:sldId id="605" r:id="rId28"/>
    <p:sldId id="606" r:id="rId29"/>
    <p:sldId id="608" r:id="rId30"/>
    <p:sldId id="609" r:id="rId31"/>
    <p:sldId id="607" r:id="rId32"/>
    <p:sldId id="610" r:id="rId33"/>
    <p:sldId id="611" r:id="rId34"/>
    <p:sldId id="612" r:id="rId35"/>
    <p:sldId id="613" r:id="rId36"/>
    <p:sldId id="614" r:id="rId3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C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22"/>
    <p:restoredTop sz="94662"/>
  </p:normalViewPr>
  <p:slideViewPr>
    <p:cSldViewPr snapToGrid="0" snapToObjects="1">
      <p:cViewPr varScale="1">
        <p:scale>
          <a:sx n="81" d="100"/>
          <a:sy n="81" d="100"/>
        </p:scale>
        <p:origin x="110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hide, Yogesh" userId="aa86067c-335f-4c89-a68f-9c0f6dc93df9" providerId="ADAL" clId="{C5C00054-B5E8-434E-A0AB-CFBB2F3B11C4}"/>
    <pc:docChg chg="delSld modSld sldOrd">
      <pc:chgData name="Bhide, Yogesh" userId="aa86067c-335f-4c89-a68f-9c0f6dc93df9" providerId="ADAL" clId="{C5C00054-B5E8-434E-A0AB-CFBB2F3B11C4}" dt="2024-01-04T17:27:09.566" v="51"/>
      <pc:docMkLst>
        <pc:docMk/>
      </pc:docMkLst>
      <pc:sldChg chg="del">
        <pc:chgData name="Bhide, Yogesh" userId="aa86067c-335f-4c89-a68f-9c0f6dc93df9" providerId="ADAL" clId="{C5C00054-B5E8-434E-A0AB-CFBB2F3B11C4}" dt="2024-01-04T17:27:03.860" v="41" actId="47"/>
        <pc:sldMkLst>
          <pc:docMk/>
          <pc:sldMk cId="0" sldId="257"/>
        </pc:sldMkLst>
      </pc:sldChg>
      <pc:sldChg chg="del">
        <pc:chgData name="Bhide, Yogesh" userId="aa86067c-335f-4c89-a68f-9c0f6dc93df9" providerId="ADAL" clId="{C5C00054-B5E8-434E-A0AB-CFBB2F3B11C4}" dt="2024-01-04T17:27:03.860" v="41" actId="47"/>
        <pc:sldMkLst>
          <pc:docMk/>
          <pc:sldMk cId="0" sldId="268"/>
        </pc:sldMkLst>
      </pc:sldChg>
      <pc:sldChg chg="del">
        <pc:chgData name="Bhide, Yogesh" userId="aa86067c-335f-4c89-a68f-9c0f6dc93df9" providerId="ADAL" clId="{C5C00054-B5E8-434E-A0AB-CFBB2F3B11C4}" dt="2024-01-04T17:04:38.262" v="0" actId="47"/>
        <pc:sldMkLst>
          <pc:docMk/>
          <pc:sldMk cId="0" sldId="269"/>
        </pc:sldMkLst>
      </pc:sldChg>
      <pc:sldChg chg="del">
        <pc:chgData name="Bhide, Yogesh" userId="aa86067c-335f-4c89-a68f-9c0f6dc93df9" providerId="ADAL" clId="{C5C00054-B5E8-434E-A0AB-CFBB2F3B11C4}" dt="2024-01-04T17:04:38.262" v="0" actId="47"/>
        <pc:sldMkLst>
          <pc:docMk/>
          <pc:sldMk cId="0" sldId="270"/>
        </pc:sldMkLst>
      </pc:sldChg>
      <pc:sldChg chg="del">
        <pc:chgData name="Bhide, Yogesh" userId="aa86067c-335f-4c89-a68f-9c0f6dc93df9" providerId="ADAL" clId="{C5C00054-B5E8-434E-A0AB-CFBB2F3B11C4}" dt="2024-01-04T17:04:38.262" v="0" actId="47"/>
        <pc:sldMkLst>
          <pc:docMk/>
          <pc:sldMk cId="0" sldId="272"/>
        </pc:sldMkLst>
      </pc:sldChg>
      <pc:sldChg chg="del">
        <pc:chgData name="Bhide, Yogesh" userId="aa86067c-335f-4c89-a68f-9c0f6dc93df9" providerId="ADAL" clId="{C5C00054-B5E8-434E-A0AB-CFBB2F3B11C4}" dt="2024-01-04T17:27:03.860" v="41" actId="47"/>
        <pc:sldMkLst>
          <pc:docMk/>
          <pc:sldMk cId="4276071737" sldId="282"/>
        </pc:sldMkLst>
      </pc:sldChg>
      <pc:sldChg chg="del">
        <pc:chgData name="Bhide, Yogesh" userId="aa86067c-335f-4c89-a68f-9c0f6dc93df9" providerId="ADAL" clId="{C5C00054-B5E8-434E-A0AB-CFBB2F3B11C4}" dt="2024-01-04T17:04:38.262" v="0" actId="47"/>
        <pc:sldMkLst>
          <pc:docMk/>
          <pc:sldMk cId="686084676" sldId="432"/>
        </pc:sldMkLst>
      </pc:sldChg>
      <pc:sldChg chg="ord">
        <pc:chgData name="Bhide, Yogesh" userId="aa86067c-335f-4c89-a68f-9c0f6dc93df9" providerId="ADAL" clId="{C5C00054-B5E8-434E-A0AB-CFBB2F3B11C4}" dt="2024-01-04T17:27:09.566" v="51"/>
        <pc:sldMkLst>
          <pc:docMk/>
          <pc:sldMk cId="3256596878" sldId="575"/>
        </pc:sldMkLst>
      </pc:sldChg>
      <pc:sldChg chg="ord">
        <pc:chgData name="Bhide, Yogesh" userId="aa86067c-335f-4c89-a68f-9c0f6dc93df9" providerId="ADAL" clId="{C5C00054-B5E8-434E-A0AB-CFBB2F3B11C4}" dt="2024-01-04T17:04:59.222" v="40"/>
        <pc:sldMkLst>
          <pc:docMk/>
          <pc:sldMk cId="1173602525" sldId="614"/>
        </pc:sldMkLst>
      </pc:sldChg>
      <pc:sldMasterChg chg="delSldLayout">
        <pc:chgData name="Bhide, Yogesh" userId="aa86067c-335f-4c89-a68f-9c0f6dc93df9" providerId="ADAL" clId="{C5C00054-B5E8-434E-A0AB-CFBB2F3B11C4}" dt="2024-01-04T17:27:03.860" v="41" actId="47"/>
        <pc:sldMasterMkLst>
          <pc:docMk/>
          <pc:sldMasterMk cId="0" sldId="2147483648"/>
        </pc:sldMasterMkLst>
        <pc:sldLayoutChg chg="del">
          <pc:chgData name="Bhide, Yogesh" userId="aa86067c-335f-4c89-a68f-9c0f6dc93df9" providerId="ADAL" clId="{C5C00054-B5E8-434E-A0AB-CFBB2F3B11C4}" dt="2024-01-04T17:27:03.860" v="41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Bhide, Yogesh" userId="aa86067c-335f-4c89-a68f-9c0f6dc93df9" providerId="ADAL" clId="{C5C00054-B5E8-434E-A0AB-CFBB2F3B11C4}" dt="2024-01-04T17:04:38.262" v="0" actId="47"/>
          <pc:sldLayoutMkLst>
            <pc:docMk/>
            <pc:sldMasterMk cId="0" sldId="2147483648"/>
            <pc:sldLayoutMk cId="0" sldId="21474836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4B183"/>
            </a:gs>
            <a:gs pos="74000">
              <a:srgbClr val="ABC0E4"/>
            </a:gs>
            <a:gs pos="83000">
              <a:srgbClr val="ABC0E4"/>
            </a:gs>
            <a:gs pos="100000">
              <a:srgbClr val="C7D5E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D34B6CC1-9B45-219A-A97D-F80FB53E1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643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0DA419-D3BE-688F-AB5B-A2340F4CE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1FFDE5-E595-E102-32D8-339E2FCB14AA}"/>
              </a:ext>
            </a:extLst>
          </p:cNvPr>
          <p:cNvSpPr txBox="1"/>
          <p:nvPr/>
        </p:nvSpPr>
        <p:spPr>
          <a:xfrm>
            <a:off x="864972" y="667264"/>
            <a:ext cx="7107072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legreya" pitchFamily="2" charset="0"/>
                <a:sym typeface="Calibri"/>
              </a:rPr>
              <a:t>Sri Ram </a:t>
            </a:r>
            <a:r>
              <a:rPr kumimoji="0" lang="en-GB" sz="5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legreya" pitchFamily="2" charset="0"/>
                <a:sym typeface="Calibri"/>
              </a:rPr>
              <a:t>Rakhsha</a:t>
            </a:r>
            <a:r>
              <a:rPr kumimoji="0" lang="en-GB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legreya" pitchFamily="2" charset="0"/>
                <a:sym typeface="Calibri"/>
              </a:rPr>
              <a:t> </a:t>
            </a:r>
            <a:r>
              <a:rPr kumimoji="0" lang="en-GB" sz="5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legreya" pitchFamily="2" charset="0"/>
                <a:sym typeface="Calibri"/>
              </a:rPr>
              <a:t>Strotra</a:t>
            </a:r>
            <a:endParaRPr kumimoji="0" lang="en-GB" sz="5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legreya" pitchFamily="2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205760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am Mandir Images – Browse 693 Stock Photos, Vectors, and Video | Adobe  Stock">
            <a:extLst>
              <a:ext uri="{FF2B5EF4-FFF2-40B4-BE49-F238E27FC236}">
                <a16:creationId xmlns:a16="http://schemas.microsoft.com/office/drawing/2014/main" id="{8A65FF63-486B-FA89-1DE3-010D38BA92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2E8E8"/>
              </a:clrFrom>
              <a:clrTo>
                <a:srgbClr val="E2E8E8">
                  <a:alpha val="0"/>
                </a:srgbClr>
              </a:clrTo>
            </a:clrChang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5"/>
          <a:stretch/>
        </p:blipFill>
        <p:spPr bwMode="auto">
          <a:xfrm>
            <a:off x="-787828" y="0"/>
            <a:ext cx="10265459" cy="799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22DCFD-87D1-2F97-ADEB-2609A52FB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5D006F-849E-2B57-246B-7E38617C0A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862D3D-046D-D558-5841-03B9DBBF7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64378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0DA419-D3BE-688F-AB5B-A2340F4CE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6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F72CBF0D-1F79-97E1-AA3E-4011B95487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92330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F4ADD0-1B40-E542-1DAB-0F23C6927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970596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78CEA1-7770-5B2A-6176-EB9E52A80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3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8D819686-58A5-DF04-D854-DE0DD08B9A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26589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BDE9DC-F47D-6462-EC67-5B3B96E31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3249825"/>
            <a:ext cx="10519475" cy="28651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F0338B-1C40-736C-19B6-F65727392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08" y="296560"/>
            <a:ext cx="10843173" cy="29532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59E2245-3311-C068-1EBB-F08FE6ACCD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5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D660ED8D-E417-DE2D-6DCF-BAC8C65136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18873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1A1C8E-9C6B-570E-FC51-E43D1BD28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194"/>
            <a:ext cx="11472226" cy="31245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6DDF5A-16B4-C512-432B-FD38321DEA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16"/>
          <a:stretch/>
        </p:blipFill>
        <p:spPr>
          <a:xfrm>
            <a:off x="86497" y="3317789"/>
            <a:ext cx="6610865" cy="348545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6D3AB9-7E3E-EC4D-62C8-CE9967849C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4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8551E5DB-527C-2D87-1A4A-65D578E88D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62682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3819F0-1972-B2A2-8F22-C07B9518F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499"/>
            <a:ext cx="8595416" cy="42833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D312F7-AB0B-C7D8-B326-05731B121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4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1AB5D9FE-D8DB-FD42-E8A9-8EC66A71E5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88688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9EC352-BE2B-0C00-14E1-408BE227A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1" y="3610403"/>
            <a:ext cx="8548780" cy="32206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CCD85D-2128-D946-5F25-5105113E28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98"/>
          <a:stretch/>
        </p:blipFill>
        <p:spPr>
          <a:xfrm>
            <a:off x="111211" y="138155"/>
            <a:ext cx="8981384" cy="31094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4107C2-62FD-0727-DF4D-EB2FD91DF8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3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41CBF714-FB6E-DD7E-4801-8775FD0390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33154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055D53-470B-BCCF-89F0-40A0E0BA8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3405"/>
            <a:ext cx="8688689" cy="28559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191FFC-4B42-5223-F88B-C5DEEF9A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42" y="3222025"/>
            <a:ext cx="8480020" cy="28945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DA286F-420C-6351-62A3-2207314D6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3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10123A59-29EA-C112-0367-5517CB0E54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34565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E950C5-7975-CBB2-D961-2AED6C5E1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9251"/>
            <a:ext cx="8661024" cy="29563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D8DEC9-7528-C142-F318-4CF99FD47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293"/>
            <a:ext cx="8986828" cy="306756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CFEEAA-E75D-D5EC-C0BC-360804D78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3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BBB2A65E-23B4-5CC3-0ACD-AB259A73E8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74175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AC4CBE-41A8-23F1-C61A-3FC926D28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37" y="3429000"/>
            <a:ext cx="8661024" cy="29563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B5A751-302D-BF57-AFA1-6B6247D98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37" y="179946"/>
            <a:ext cx="8661024" cy="29563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92EC00B-5A86-9376-A1BD-42048D6FFE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3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38D5098E-2A25-FC79-A77A-6EE30ACE9D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33763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F50A0C-C766-220D-1D75-06DE363D2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07" y="194619"/>
            <a:ext cx="8878230" cy="30304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C1A5C6-8E14-5BD8-77F2-69A0C9AC4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07" y="3320879"/>
            <a:ext cx="8588624" cy="293164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F2C375D-C892-F5A3-E594-831185C83A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3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91E82A87-D812-BE4D-5F24-8260D438B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25833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0999F7-8CC1-40E0-28F9-44A6597CD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7" y="728681"/>
            <a:ext cx="7772400" cy="540063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80775D0-C38E-2D36-4A4B-7F098D300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3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06E56FF1-70F9-DA83-E4B3-D2E8DCBBFF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46888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CFFFEC-7739-EC78-345B-7C12D6303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95" y="605473"/>
            <a:ext cx="7772400" cy="56470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49D4C0-C682-3948-53B9-20D7EB43F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4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9C453EFB-CD58-5260-EF3A-FD8FE05025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06464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7F8534-A74B-DAA6-6D59-9CF70D7EA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95" y="704335"/>
            <a:ext cx="7772400" cy="56470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343F68-9EBD-E247-4A0D-4217B9C41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3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A2E24BDB-F07F-34A4-434C-4F32552553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59110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CB83AA-04C3-9030-9634-D7F8E4555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9826"/>
            <a:ext cx="11109272" cy="30257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8A19E2-97C3-5C91-34C7-F9C3D872A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1157"/>
            <a:ext cx="10973162" cy="29886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9CCECBB-C93C-02F9-E9DA-6C5F97501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4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6378A5D7-609B-2F14-6FFE-8E34640DAB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59687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28F34A-3DD6-84F8-7AAE-B4053EA5B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20" y="605473"/>
            <a:ext cx="7772400" cy="56470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414F4E-86E0-7737-603F-30D5F0D50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4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CEF20235-974C-DA79-89A5-4382E500C0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75384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ACCAB8-6948-5C1D-AA47-7E0C6A05F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31" y="903227"/>
            <a:ext cx="7772400" cy="50515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F354AD5-841C-8D95-8DAB-C0F503E75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3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1C3D1A59-2084-4234-C724-B28F63355D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89417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619AC8-CAB6-02F3-FF7B-EDAC401C4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09" y="1336416"/>
            <a:ext cx="8251069" cy="38039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0F8B728-BF63-AFD2-7B1E-7E6D315115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4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EFA21AD1-02CF-2A46-AAE9-17A52F17AC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08784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AB0406-98B7-F197-C281-B39240CAB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67" y="1369682"/>
            <a:ext cx="8198471" cy="39313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2A371C-74D5-848B-A1E4-7A8313B50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3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13369157-D832-7D20-6D4E-EE26360C9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02041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9DE464-5C8A-A6A3-5CF6-C0CCBEF620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36"/>
          <a:stretch/>
        </p:blipFill>
        <p:spPr>
          <a:xfrm>
            <a:off x="115158" y="720638"/>
            <a:ext cx="8200940" cy="561837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E01066B-22C7-F486-063E-1577CC184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4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033BCD1B-2DEC-0C2D-6E09-1E79C9B9A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34648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8BEFE9-2DE5-C26D-8DC6-0965CEF2F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52" y="1027669"/>
            <a:ext cx="8253826" cy="41868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D906ED8-106B-E918-E569-6E3FB0BE7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3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8E4E12E7-EFEC-37CE-0D6B-BD54B1B9F0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78779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180320-B2B6-4C50-702E-F4C056720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70" y="1613414"/>
            <a:ext cx="8272121" cy="26990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A1ADE0-DB4D-D650-A2C7-FBE2320EA4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4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941B26BC-3FB7-B92B-C43A-B3A731CF14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4323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BB0C74-0D33-A02C-9E78-855620D9B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95" y="1454837"/>
            <a:ext cx="8256583" cy="39483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1153FEC-6670-4BB8-6334-278734814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3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3ADD8C80-CBBA-54F6-BBA8-0094B3CE9C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66542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2CA3D3-6ECC-087E-74A3-1D9A6D51F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76" y="1235504"/>
            <a:ext cx="8344102" cy="43869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933CBA-FF89-C919-8891-3F8726D5B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4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6A7C9521-E6CE-04F4-FAA6-2B75609ECF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522506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0C8E41-B78F-0A16-7328-2DC61C52C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69" y="749216"/>
            <a:ext cx="7772400" cy="535956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A40E661-8597-C49E-7FA8-DF4139AF5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3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51CCA6D2-9519-7A31-EA67-5182888E31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839323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BAF60F-A618-AD87-8A6C-CF4A599FE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3141"/>
            <a:ext cx="8232141" cy="29252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0216897-9038-6FCA-232F-A106BBE06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4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C2C2EA6C-919E-826A-C8F2-F5E18176DB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48932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1EFFC7-FDA5-91CE-AA7A-36851DA66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41" y="665206"/>
            <a:ext cx="8051642" cy="5105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FEC96FB-FB72-1C50-EB43-B4FF1D1BA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3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4EEE75E2-1118-3544-D350-913EC91010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322631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5C0BD1-B660-EE36-231F-4212F47C1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40" y="726990"/>
            <a:ext cx="8012666" cy="50806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19FDA0A-1EA7-A715-2436-362FF85FD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4831492"/>
          </a:xfrm>
          <a:prstGeom prst="rect">
            <a:avLst/>
          </a:prstGeom>
        </p:spPr>
      </p:pic>
      <p:pic>
        <p:nvPicPr>
          <p:cNvPr id="4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4A433F49-9D2B-581F-05F0-6085D5AB42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2090"/>
          <a:stretch/>
        </p:blipFill>
        <p:spPr bwMode="auto">
          <a:xfrm>
            <a:off x="8464377" y="4831492"/>
            <a:ext cx="3727623" cy="20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661357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C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agara Architecture Of Ayodhya's Magnificent Ram Mandir Explained With  Pictures">
            <a:extLst>
              <a:ext uri="{FF2B5EF4-FFF2-40B4-BE49-F238E27FC236}">
                <a16:creationId xmlns:a16="http://schemas.microsoft.com/office/drawing/2014/main" id="{D34B6CC1-9B45-219A-A97D-F80FB53E1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643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0DA419-D3BE-688F-AB5B-A2340F4CE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8" y="0"/>
            <a:ext cx="37276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1FFDE5-E595-E102-32D8-339E2FCB14AA}"/>
              </a:ext>
            </a:extLst>
          </p:cNvPr>
          <p:cNvSpPr txBox="1"/>
          <p:nvPr/>
        </p:nvSpPr>
        <p:spPr>
          <a:xfrm>
            <a:off x="678653" y="457199"/>
            <a:ext cx="7107072" cy="1754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5400" dirty="0">
                <a:latin typeface="Alegreya" pitchFamily="2" charset="0"/>
              </a:rPr>
              <a:t>Full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5400" dirty="0">
                <a:latin typeface="Alegreya" pitchFamily="2" charset="0"/>
              </a:rPr>
              <a:t>S</a:t>
            </a:r>
            <a:r>
              <a:rPr kumimoji="0" lang="en-GB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legreya" pitchFamily="2" charset="0"/>
                <a:sym typeface="Calibri"/>
              </a:rPr>
              <a:t>ri Ram </a:t>
            </a:r>
            <a:r>
              <a:rPr kumimoji="0" lang="en-GB" sz="5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legreya" pitchFamily="2" charset="0"/>
                <a:sym typeface="Calibri"/>
              </a:rPr>
              <a:t>Rakhsha</a:t>
            </a:r>
            <a:r>
              <a:rPr kumimoji="0" lang="en-GB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legreya" pitchFamily="2" charset="0"/>
                <a:sym typeface="Calibri"/>
              </a:rPr>
              <a:t> </a:t>
            </a:r>
            <a:r>
              <a:rPr kumimoji="0" lang="en-GB" sz="5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legreya" pitchFamily="2" charset="0"/>
                <a:sym typeface="Calibri"/>
              </a:rPr>
              <a:t>Strotra</a:t>
            </a:r>
            <a:endParaRPr kumimoji="0" lang="en-GB" sz="5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legreya" pitchFamily="2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1199844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9A159EE-6822-0D52-7733-6AF1F63B8D5C}"/>
              </a:ext>
            </a:extLst>
          </p:cNvPr>
          <p:cNvSpPr txBox="1"/>
          <p:nvPr/>
        </p:nvSpPr>
        <p:spPr>
          <a:xfrm>
            <a:off x="417040" y="1408670"/>
            <a:ext cx="6147486" cy="37856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20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विनियोग:</a:t>
            </a:r>
            <a:br>
              <a:rPr lang="hi-IN" sz="2000" dirty="0">
                <a:solidFill>
                  <a:schemeClr val="tx1"/>
                </a:solidFill>
              </a:rPr>
            </a:br>
            <a:r>
              <a:rPr lang="hi-IN" sz="2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अस्य श्रीरामरक्षास्त्रोतमन्त्रस्य बुधकौशिक ऋषिः ।</a:t>
            </a:r>
            <a:br>
              <a:rPr lang="hi-IN" sz="2000" dirty="0">
                <a:solidFill>
                  <a:schemeClr val="tx1"/>
                </a:solidFill>
              </a:rPr>
            </a:br>
            <a:r>
              <a:rPr lang="hi-IN" sz="2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श्री सीतारामचंद्रो देवता ।</a:t>
            </a:r>
            <a:br>
              <a:rPr lang="hi-IN" sz="2000" dirty="0">
                <a:solidFill>
                  <a:schemeClr val="tx1"/>
                </a:solidFill>
              </a:rPr>
            </a:br>
            <a:r>
              <a:rPr lang="hi-IN" sz="2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अनुष्टुप छंदः। सीता शक्तिः ।</a:t>
            </a:r>
            <a:br>
              <a:rPr lang="hi-IN" sz="2000" dirty="0">
                <a:solidFill>
                  <a:schemeClr val="tx1"/>
                </a:solidFill>
              </a:rPr>
            </a:br>
            <a:r>
              <a:rPr lang="hi-IN" sz="2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श्रीमान हनुमान कीलकम ।</a:t>
            </a:r>
            <a:br>
              <a:rPr lang="hi-IN" sz="2000" dirty="0">
                <a:solidFill>
                  <a:schemeClr val="tx1"/>
                </a:solidFill>
              </a:rPr>
            </a:br>
            <a:r>
              <a:rPr lang="hi-IN" sz="2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श्री सीतारामचंद्रप्रीत्यर्थे रामरक्षास्त्रोतजपे विनियोगः ।</a:t>
            </a:r>
            <a:endParaRPr lang="en-GB" sz="2000" b="1" i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hi-IN" sz="20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अथ ध्यानम्‌:</a:t>
            </a:r>
            <a:br>
              <a:rPr lang="hi-IN" sz="2000" dirty="0">
                <a:solidFill>
                  <a:schemeClr val="tx1"/>
                </a:solidFill>
              </a:rPr>
            </a:br>
            <a:r>
              <a:rPr lang="hi-IN" sz="2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ध्यायेदाजानुबाहुं धृतशरधनुषं बद्धपदमासनस्थं,</a:t>
            </a:r>
            <a:br>
              <a:rPr lang="hi-IN" sz="2000" dirty="0">
                <a:solidFill>
                  <a:schemeClr val="tx1"/>
                </a:solidFill>
              </a:rPr>
            </a:br>
            <a:r>
              <a:rPr lang="hi-IN" sz="2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पीतं वासो वसानं नवकमल दल स्पर्धिनेत्रम् प्रसन्नम ।</a:t>
            </a:r>
            <a:br>
              <a:rPr lang="hi-IN" sz="2000" dirty="0">
                <a:solidFill>
                  <a:schemeClr val="tx1"/>
                </a:solidFill>
              </a:rPr>
            </a:br>
            <a:r>
              <a:rPr lang="hi-IN" sz="2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वामांकारूढ़ सीता मुखकमलमिलल्लोचनम्नी,</a:t>
            </a:r>
            <a:br>
              <a:rPr lang="hi-IN" sz="2000" dirty="0">
                <a:solidFill>
                  <a:schemeClr val="tx1"/>
                </a:solidFill>
              </a:rPr>
            </a:br>
            <a:r>
              <a:rPr lang="hi-IN" sz="2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रदाभम् नानालंकारदीप्तं दधतमुरुजटामण्डलम् रामचंद्रम ॥</a:t>
            </a:r>
            <a:endParaRPr lang="en-GB" sz="2000" dirty="0">
              <a:solidFill>
                <a:schemeClr val="tx1"/>
              </a:solidFill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8067E29-AFC4-C9A5-CC6E-07FF390C2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030259"/>
              </p:ext>
            </p:extLst>
          </p:nvPr>
        </p:nvGraphicFramePr>
        <p:xfrm>
          <a:off x="6772398" y="930566"/>
          <a:ext cx="5002562" cy="4979774"/>
        </p:xfrm>
        <a:graphic>
          <a:graphicData uri="http://schemas.openxmlformats.org/drawingml/2006/table">
            <a:tbl>
              <a:tblPr/>
              <a:tblGrid>
                <a:gridCol w="5002562">
                  <a:extLst>
                    <a:ext uri="{9D8B030D-6E8A-4147-A177-3AD203B41FA5}">
                      <a16:colId xmlns:a16="http://schemas.microsoft.com/office/drawing/2014/main" val="1445373239"/>
                    </a:ext>
                  </a:extLst>
                </a:gridCol>
              </a:tblGrid>
              <a:tr h="4979774">
                <a:tc>
                  <a:txBody>
                    <a:bodyPr/>
                    <a:lstStyle/>
                    <a:p>
                      <a:pPr algn="l"/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ōṃ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asya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rāmarakṣā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stōtramantrasya</a:t>
                      </a:r>
                      <a:b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budhakauśika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ṛṣiḥ</a:t>
                      </a:r>
                      <a:b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sītārāma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chandrōdēvatā</a:t>
                      </a:r>
                      <a:b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anuṣṭup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Chandaḥ</a:t>
                      </a:r>
                      <a:b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sītā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śaktiḥ</a:t>
                      </a:r>
                      <a:b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śrīmad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hanumān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kīlakam</a:t>
                      </a:r>
                      <a:b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śrīrāmachandra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prītyarthē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rāmarakṣā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stōtrajapē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viniyōgaḥ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</a:t>
                      </a:r>
                    </a:p>
                    <a:p>
                      <a:pPr algn="l"/>
                      <a:endParaRPr lang="en-GB" sz="18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800" b="1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dhyānam</a:t>
                      </a:r>
                      <a:b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dhyāyēdājānubāhuṃ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dhṛtaśara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dhanuṣaṃ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baddha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padmāsanasthaṃ</a:t>
                      </a:r>
                      <a:b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pītaṃ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vāsōvasānaṃ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navakamala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daḻasparthi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nētraṃ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prasannam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vāmāṅkārūḍha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sītāmukha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kamalamilallōchanaṃ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nīradābhaṃ</a:t>
                      </a:r>
                      <a:b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nānālaṅkāra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dīptaṃ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dadhatamuru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jaṭāmaṇḍalaṃ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rāmachandram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</a:t>
                      </a:r>
                    </a:p>
                  </a:txBody>
                  <a:tcPr marL="20239" marR="20239" marT="10119" marB="101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0510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714117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8067E29-AFC4-C9A5-CC6E-07FF390C2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209424"/>
              </p:ext>
            </p:extLst>
          </p:nvPr>
        </p:nvGraphicFramePr>
        <p:xfrm>
          <a:off x="6096000" y="-126273"/>
          <a:ext cx="5635778" cy="7186482"/>
        </p:xfrm>
        <a:graphic>
          <a:graphicData uri="http://schemas.openxmlformats.org/drawingml/2006/table">
            <a:tbl>
              <a:tblPr/>
              <a:tblGrid>
                <a:gridCol w="5635778">
                  <a:extLst>
                    <a:ext uri="{9D8B030D-6E8A-4147-A177-3AD203B41FA5}">
                      <a16:colId xmlns:a16="http://schemas.microsoft.com/office/drawing/2014/main" val="1445373239"/>
                    </a:ext>
                  </a:extLst>
                </a:gridCol>
              </a:tblGrid>
              <a:tr h="7186482">
                <a:tc>
                  <a:txBody>
                    <a:bodyPr/>
                    <a:lstStyle/>
                    <a:p>
                      <a:pPr algn="l"/>
                      <a:r>
                        <a:rPr lang="en-GB" sz="1700" b="1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stōtram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charitaṃ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raghunāthasya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śatakōṭi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pravistaram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ēkaikamakṣaraṃ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puṃsāṃ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mahāpātaka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nāśanam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1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dhyātvā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nīlōtpala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śyāmaṃ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rājīvalōchanam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jānakī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lakṣmaṇōpētaṃ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jaṭāmukuṭa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maṇḍitam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2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sāsitūṇa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dhanurbāṇa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pāṇiṃ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naktaṃ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charāntakam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svalīlayā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jagattrātu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māvirbhūtamajaṃ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vibhum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3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rāmarakṣāṃ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paṭhētprājñaḥ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pāpaghnīṃ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sarvakāmadām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śirō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rāghavaḥ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pātu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phālaṃ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(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bhālaṃ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)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daśarathātmajaḥ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4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kausalyēyō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dṛśaupātu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viśvāmitrapriyaḥ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śṛtī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ghrāṇaṃ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pātu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makhatrātā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mukhaṃ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saumitrivatsalaḥ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5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jihvāṃ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vidyānidhiḥ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pātu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kaṇṭhaṃ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bharatavanditaḥ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skandhau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divyāyudhaḥ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pātu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bhujau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bhagnēśakārmukaḥ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6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karau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sītāpatiḥ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pātu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hṛdayaṃ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jāmadagnyajit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madhyaṃ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pātu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kharadhvaṃsī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nābhiṃ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jāmbavadāśrayaḥ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7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sugrīvēśaḥ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kaṭiṃ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pātu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sakthinī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hanumat-prabhuḥ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ūrū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raghūttamaḥ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pātu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rakṣaḥkula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vināśakṛt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8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</a:txBody>
                  <a:tcPr marL="20239" marR="20239" marT="10119" marB="101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0510698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F400CFE-BA68-67CA-6528-63D329D87EDA}"/>
              </a:ext>
            </a:extLst>
          </p:cNvPr>
          <p:cNvSpPr txBox="1"/>
          <p:nvPr/>
        </p:nvSpPr>
        <p:spPr>
          <a:xfrm>
            <a:off x="833947" y="96815"/>
            <a:ext cx="5262053" cy="6740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राम रक्षा स्तोत्रम्: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चरितं रघुनाथस्य शतकोटि प्रविस्तरम्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एकैकमक्षरं पुंसां महापातकनाशनम् ॥1॥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ध्यात्वा नीलोत्पलश्यामं रामं राजीवलोचनम्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जानकीलक्ष्मणोपेतं जटामुकुटमण्डितं ॥2॥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सासितूणधनुर्बाणपाणिं नक्तंचरान्तकम्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स्वलीलया जगत्त्रातुमाविर्भूतमजं विभुम् ॥3॥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रामरक्षां पठेत प्राज्ञः पापघ्नीं सर्वकामदाम्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शिरो मे राघवः पातु भालं दशरथात्मजः ॥4॥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कौसल्येयो दृशो पातु विश्वामित्रप्रियः श्रुति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घ्राणं पातु मखत्राता मुखं सौमित्रिवत्सलः ॥5॥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जिह्वां विद्यानिधिः पातु कण्ठं भरतवन्दितः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स्कन्धौ दिव्यायुधः पातु भुजौ भग्नेशकार्मुकः ॥6॥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करौ सीतापतिः पातु हृदयं जामदग्न्यजित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मध्यं पातु खरध्वंसी नाभिं जाम्बवदाश्रयः ॥7॥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सुग्रीवेशः कटी पातु सक्थिनी हनुमत्प्रभुः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उरु रघूत्तमः पातु रक्षःकुलविनाशकृताः ॥8॥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012173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8067E29-AFC4-C9A5-CC6E-07FF390C2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113054"/>
              </p:ext>
            </p:extLst>
          </p:nvPr>
        </p:nvGraphicFramePr>
        <p:xfrm>
          <a:off x="6163413" y="399354"/>
          <a:ext cx="5635778" cy="6238158"/>
        </p:xfrm>
        <a:graphic>
          <a:graphicData uri="http://schemas.openxmlformats.org/drawingml/2006/table">
            <a:tbl>
              <a:tblPr/>
              <a:tblGrid>
                <a:gridCol w="5635778">
                  <a:extLst>
                    <a:ext uri="{9D8B030D-6E8A-4147-A177-3AD203B41FA5}">
                      <a16:colId xmlns:a16="http://schemas.microsoft.com/office/drawing/2014/main" val="1445373239"/>
                    </a:ext>
                  </a:extLst>
                </a:gridCol>
              </a:tblGrid>
              <a:tr h="5777811">
                <a:tc>
                  <a:txBody>
                    <a:bodyPr/>
                    <a:lstStyle/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jānunī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sētukṛt-pātu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jaṅghē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daśamukhāntakaḥ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pādau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vibhīṣaṇaśrīdaḥ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pātu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rāmō'khilaṃ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vapuḥ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9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ētāṃ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rāmabalōpētāṃ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rakṣāṃ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yaḥ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sukṛtī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paṭhēt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chirāyuḥ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sukhī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putrī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vijayī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vinayī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bhavēt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10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pātāḻa-bhūtala-vyōma-chāriṇa-śchadma-chāriṇaḥ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draṣṭumapi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śaktāstē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rakṣitaṃ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rāmanāmabhiḥ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11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rāmēti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rāmabhadrēti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rāmachandrēti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smaran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narō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lipyatē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pāpairbhuktiṃ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muktiṃ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cha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vindati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12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jagajjaitraika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mantrēṇa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rāmanāmnābhi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rakṣitam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yaḥ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kaṇṭhē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dhārayēttasya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karasthāḥ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sarvasiddhayaḥ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13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vajrapañjara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nāmēdaṃ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yō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rāmakavachaṃ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smarēt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avyāhatājñaḥ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sarvatra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labhatē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jayamaṅgaḻam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14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ādiṣṭavān-yathā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svapnē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rāmarakṣāmimāṃ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haraḥ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tathā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likhitavān-prātaḥ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prabuddhau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budhakauśikaḥ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15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ārāmaḥ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kalpavṛkṣāṇāṃ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virāmaḥ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sakalāpadām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abhirāma-strilōkānāṃ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śrīmān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prabhuḥ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16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</a:txBody>
                  <a:tcPr marL="20239" marR="20239" marT="10119" marB="101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051069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C2D9785-E186-1C32-EE48-221203947979}"/>
              </a:ext>
            </a:extLst>
          </p:cNvPr>
          <p:cNvSpPr txBox="1"/>
          <p:nvPr/>
        </p:nvSpPr>
        <p:spPr>
          <a:xfrm>
            <a:off x="460222" y="148280"/>
            <a:ext cx="5310383" cy="6740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जानुनी सेतुकृत पातु जंघे दशमुखांतकः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पादौ विभीषणश्रीदः पातु रामअखिलं वपुः ॥9॥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एतां रामबलोपेतां रक्षां यः सुकृति पठेत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स चिरायुः सुखी पुत्री विजयी विनयी भवेत् ॥10॥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पातालभूतल व्योम चारिणश्छद्मचारिणः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न द्रष्टुमपि शक्तास्ते रक्षितं रामनामभिः ॥11॥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रामेति रामभद्रेति रामचंद्रेति वा स्मरन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नरौ न लिप्यते पापैर्भुक्तिं मुक्तिं च विन्दति ॥12॥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जगज्जैत्रैकमन्त्रेण रामनाम्नाभिरक्षितम्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यः कण्ठे धारयेत्तस्य करस्थाः सर्वसिद्धयः ॥13॥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वज्रपञ्जरनामेदं यो रामकवचं स्मरेत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अव्याहताज्ञाः सर्वत्र लभते जयमंगलम् ॥14॥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आदिष्टवान् यथा स्वप्ने रामरक्षामिमां हरः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तथा लिखितवान् प्रातः प्रबुद्धो बुधकौशिकः ॥15॥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आरामः कल्पवृक्षाणां विरामः सकलापदाम्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अभिरामस्त्रिलोकानां रामः श्रीमान स नः प्रभुः ॥16॥</a:t>
            </a:r>
            <a:br>
              <a:rPr lang="hi-IN" dirty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143961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8067E29-AFC4-C9A5-CC6E-07FF390C2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972749"/>
              </p:ext>
            </p:extLst>
          </p:nvPr>
        </p:nvGraphicFramePr>
        <p:xfrm>
          <a:off x="6096000" y="-17093"/>
          <a:ext cx="5635778" cy="7186482"/>
        </p:xfrm>
        <a:graphic>
          <a:graphicData uri="http://schemas.openxmlformats.org/drawingml/2006/table">
            <a:tbl>
              <a:tblPr/>
              <a:tblGrid>
                <a:gridCol w="5635778">
                  <a:extLst>
                    <a:ext uri="{9D8B030D-6E8A-4147-A177-3AD203B41FA5}">
                      <a16:colId xmlns:a16="http://schemas.microsoft.com/office/drawing/2014/main" val="1445373239"/>
                    </a:ext>
                  </a:extLst>
                </a:gridCol>
              </a:tblGrid>
              <a:tr h="7186482">
                <a:tc>
                  <a:txBody>
                    <a:bodyPr/>
                    <a:lstStyle/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taruṇau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rūpasampannau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sukumārau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mahābalau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puṇḍarīka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viśālākṣau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chīrakṛṣṇājināmbarau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17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phalamūlāśinau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dāntau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tāpasau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brahmachāriṇau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putrau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daśarathasyaitau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bhrātarau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rāmalakṣmaṇau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18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śaraṇyau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sarvasattvānāṃ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śrēṣṭhau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sarvadhanuṣmatām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rakṣaḥkula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nihantārau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trāyētāṃ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raghūttamau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19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ātta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sajya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dhanuṣā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viṣuspṛśā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vakṣayāśuga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niṣaṅga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saṅginau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rakṣaṇāya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mama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rāmalakṣaṇāvagrataḥ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pathi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sadaiva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gachChatām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20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sannaddhaḥ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kavachī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khaḍgī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chāpabāṇadharō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yuvā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gachChan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manōrathānnaścha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(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manōrathō'smākaṃ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)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pātu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lakṣmaṇaḥ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21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dāśarathi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śśūrō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lakṣmaṇānucharō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balī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kākutsaḥ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puruṣaḥ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pūrṇaḥ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kausalyēyō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raghūttamaḥ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22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vēdāntavēdyō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yajñēśaḥ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purāṇa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puruṣōttamaḥ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jānakīvallabhaḥ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śrīmānapramēya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parākramaḥ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23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ityētāni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japēnnityaṃ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madbhaktaḥ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śraddhayānvitaḥ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aśvamēdhādhikaṃ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puṇyaṃ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samprāpnōti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saṃśayaḥ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24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</a:txBody>
                  <a:tcPr marL="20239" marR="20239" marT="10119" marB="101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051069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3EE15F1-8EBB-7BD4-06C9-97787FE51F98}"/>
              </a:ext>
            </a:extLst>
          </p:cNvPr>
          <p:cNvSpPr txBox="1"/>
          <p:nvPr/>
        </p:nvSpPr>
        <p:spPr>
          <a:xfrm>
            <a:off x="460222" y="148280"/>
            <a:ext cx="5433951" cy="6740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तरुणौ रूपसम्पन्नौ सुकुमारौ महाबलौ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पुण्डरीकविशालाक्षौ चीरकृष्णाजिनाम्बरौ ॥17॥</a:t>
            </a:r>
            <a:endParaRPr lang="en-GB" b="0" i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GB" b="0" i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फलमूलाशिनौ दान्तौ तापसौ ब्रह्मचारिणौ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पुत्रौ दशरथस्यैतौ भ्रातरौ रामलक्ष्मणौ ॥18॥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शरण्यौ सर्वसत्वानां श्रेष्ठौ सर्वधनुष्मताम्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रक्षःकुलनिहन्तारौ त्रायेतां नो रघूत्तमौ ॥19॥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आत्तसज्जधनुषाविषुस्पृशा वक्ष याशुगनिषङ्गसङ्गिनौ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रक्षणाय मम रामलक्ष्मणावग्रतः पथि सदैव गच्छताम ॥20॥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सन्नद्धः कवची खड्गी चापबाणधरो युवा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गच्छन् मनोरथान नश्च रामः पातु सलक्ष्मणः ॥21॥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रामो दाशरथी शूरो लक्ष्मणानुचरो बली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काकुत्स्थः पुरुषः पूर्णः कौसल्येयो रघूत्तमः ॥22॥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वेदान्तवेद्यो यज्ञेशः पुराणपुरुषोत्तमः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जानकीवल्लभः श्रीमानप्रमेयपराक्रमः ॥23॥</a:t>
            </a: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इत्येतानि जपन नित्यं मद्भक्तः श्रद्धयान्वितः ।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अश्वमेधाधिकं पुण्यं सम्प्राप्नोति न संशयः ॥24॥</a:t>
            </a:r>
            <a:br>
              <a:rPr lang="hi-IN" dirty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527673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8067E29-AFC4-C9A5-CC6E-07FF390C2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70584"/>
              </p:ext>
            </p:extLst>
          </p:nvPr>
        </p:nvGraphicFramePr>
        <p:xfrm>
          <a:off x="5771153" y="26156"/>
          <a:ext cx="6285471" cy="7186482"/>
        </p:xfrm>
        <a:graphic>
          <a:graphicData uri="http://schemas.openxmlformats.org/drawingml/2006/table">
            <a:tbl>
              <a:tblPr/>
              <a:tblGrid>
                <a:gridCol w="6285471">
                  <a:extLst>
                    <a:ext uri="{9D8B030D-6E8A-4147-A177-3AD203B41FA5}">
                      <a16:colId xmlns:a16="http://schemas.microsoft.com/office/drawing/2014/main" val="1445373239"/>
                    </a:ext>
                  </a:extLst>
                </a:gridCol>
              </a:tblGrid>
              <a:tr h="7186482">
                <a:tc>
                  <a:txBody>
                    <a:bodyPr/>
                    <a:lstStyle/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dūrvādaḻa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śyāmaṃ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padmākṣaṃ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pītavāsasam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stuvanti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nābhi-rdivyai-rnatē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saṃsāriṇō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narāḥ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25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lakṣmaṇa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pūrvajaṃ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raghuvaraṃ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sītāpatiṃ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sundaram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kākutsthaṃ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karuṇārṇavaṃ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guṇanidhiṃ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viprapriyaṃ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dhārmikam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rājēndraṃ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satyasandhaṃ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daśarathatanayaṃ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śyāmalaṃ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śāntamūrtim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vandē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lōkābhirāmaṃ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raghukula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tilakaṃ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rāghavaṃ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rāvaṇārim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26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rāmāya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rāmabhadrāya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rāmachandrāya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vēdhasē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raghunāthāya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nāthāya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sītāyāḥ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patayē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namaḥ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27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raghunandana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bharatāgraja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raṇakarkaśa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śaraṇaṃ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bhava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28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chandra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charaṇau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manasā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smarāmi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chandra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charaṇau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vachasā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gṛhṇāmi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chandra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charaṇau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śirasā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namāmi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śrīrāma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chandra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charaṇau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śaraṇaṃ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prapadyē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29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mātā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mat-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pitā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rāmachandraḥ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svāmī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mat-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sakhā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rāmachandraḥ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sarvasvaṃ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rāmachandrō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dayāḻuḥ</a:t>
                      </a:r>
                      <a:b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nānyaṃ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jānē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naiva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jānē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na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7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jānē</a:t>
                      </a: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30 ॥</a:t>
                      </a:r>
                    </a:p>
                    <a:p>
                      <a:pPr algn="l"/>
                      <a:endParaRPr lang="en-GB" sz="17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</a:txBody>
                  <a:tcPr marL="20239" marR="20239" marT="10119" marB="101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051069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7EA0CFC-BBBF-7913-5800-40C0185CB5FE}"/>
              </a:ext>
            </a:extLst>
          </p:cNvPr>
          <p:cNvSpPr txBox="1"/>
          <p:nvPr/>
        </p:nvSpPr>
        <p:spPr>
          <a:xfrm>
            <a:off x="460222" y="165372"/>
            <a:ext cx="5175556" cy="68941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रामं दुर्वादलश्यामं पद्माक्षं पीतवाससम ।</a:t>
            </a: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स्तुवन्ति नामभिर्दिव्यैर्न ते संसारिणो नरः ॥25॥</a:t>
            </a:r>
            <a:br>
              <a:rPr lang="hi-IN" sz="1700" dirty="0">
                <a:solidFill>
                  <a:schemeClr val="tx1"/>
                </a:solidFill>
              </a:rPr>
            </a:b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रामं लक्ष्मणपूर्वजं रघुवरं सीतापतिं सुन्दरं,</a:t>
            </a: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काकुत्स्थं करुणार्णवं गुणनिधिं विप्रप्रियं धार्मिकम ।</a:t>
            </a: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राजेन्द्रं सत्यसंधं दशरथतनयं श्यामलं शांतमूर्तिं,</a:t>
            </a: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वन्दे लोकाभिरामं रघुकुलतिलकं राघवं रावणारिम ॥26॥</a:t>
            </a:r>
            <a:br>
              <a:rPr lang="hi-IN" sz="1700" dirty="0">
                <a:solidFill>
                  <a:schemeClr val="tx1"/>
                </a:solidFill>
              </a:rPr>
            </a:b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रामाय रामभद्राय रामचंद्राय वेधसे ।</a:t>
            </a: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रघुनाथाय नाथाय सीतायाः पतये नमः ॥27॥</a:t>
            </a:r>
            <a:br>
              <a:rPr lang="hi-IN" sz="1700" dirty="0">
                <a:solidFill>
                  <a:schemeClr val="tx1"/>
                </a:solidFill>
              </a:rPr>
            </a:b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श्रीराम राम रघुनन्दनराम राम,</a:t>
            </a: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श्रीराम राम भरताग्रज राम राम ।</a:t>
            </a: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श्रीराम राम रणकर्कश राम राम,</a:t>
            </a: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श्रीराम राम शरणं भव राम राम ॥28॥</a:t>
            </a:r>
            <a:br>
              <a:rPr lang="hi-IN" sz="1700" dirty="0">
                <a:solidFill>
                  <a:schemeClr val="tx1"/>
                </a:solidFill>
              </a:rPr>
            </a:b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श्रीराम चन्द्रचरणौ मनसा स्मरामि,</a:t>
            </a: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श्रीराम चंद्रचरणौ वचसा गृणामि ।</a:t>
            </a: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श्रीराम चन्द्रचरणौ शिरसा नमामि,</a:t>
            </a: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श्रीराम चन्द्रचरणौ शरणं प्रपद्ये ॥29॥</a:t>
            </a:r>
            <a:br>
              <a:rPr lang="hi-IN" sz="1700" dirty="0">
                <a:solidFill>
                  <a:schemeClr val="tx1"/>
                </a:solidFill>
              </a:rPr>
            </a:b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माता रामो मत्पिता रामचन्द्रः स्वामी,</a:t>
            </a: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रामो मत्सखा रामचन्द्रः ।</a:t>
            </a: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सर्वस्वं मे रामचन्द्रो दयालुर्नान्यं,</a:t>
            </a:r>
            <a:br>
              <a:rPr lang="hi-IN" sz="1700" dirty="0">
                <a:solidFill>
                  <a:schemeClr val="tx1"/>
                </a:solidFill>
              </a:rPr>
            </a:br>
            <a:r>
              <a:rPr lang="hi-IN" sz="17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जाने नैव जाने न जाने ॥30॥</a:t>
            </a:r>
            <a:br>
              <a:rPr lang="hi-IN" sz="1700" dirty="0">
                <a:solidFill>
                  <a:schemeClr val="tx1"/>
                </a:solidFill>
              </a:rPr>
            </a:br>
            <a:endParaRPr lang="en-GB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23894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8067E29-AFC4-C9A5-CC6E-07FF390C2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739026"/>
              </p:ext>
            </p:extLst>
          </p:nvPr>
        </p:nvGraphicFramePr>
        <p:xfrm>
          <a:off x="5923005" y="-164241"/>
          <a:ext cx="5635778" cy="7186482"/>
        </p:xfrm>
        <a:graphic>
          <a:graphicData uri="http://schemas.openxmlformats.org/drawingml/2006/table">
            <a:tbl>
              <a:tblPr/>
              <a:tblGrid>
                <a:gridCol w="5635778">
                  <a:extLst>
                    <a:ext uri="{9D8B030D-6E8A-4147-A177-3AD203B41FA5}">
                      <a16:colId xmlns:a16="http://schemas.microsoft.com/office/drawing/2014/main" val="1445373239"/>
                    </a:ext>
                  </a:extLst>
                </a:gridCol>
              </a:tblGrid>
              <a:tr h="7186482">
                <a:tc>
                  <a:txBody>
                    <a:bodyPr/>
                    <a:lstStyle/>
                    <a:p>
                      <a:pPr algn="l"/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dakṣiṇē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lakṣmaṇō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yasya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vāmē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cha (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tu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)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janakātmajā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puratō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mārutiryasya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taṃ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vandē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raghunandanam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31 ॥</a:t>
                      </a:r>
                    </a:p>
                    <a:p>
                      <a:pPr algn="l"/>
                      <a:endParaRPr lang="en-GB" sz="15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lōkābhirāmaṃ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raṇaraṅgadhīraṃ</a:t>
                      </a:r>
                      <a:b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rājīvanētraṃ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raghuvaṃśanātham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kāruṇyarūpaṃ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karuṇākaraṃ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taṃ</a:t>
                      </a:r>
                      <a:b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śrīrāmachandraṃ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śaraṇyaṃ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prapadyē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32 ॥</a:t>
                      </a:r>
                    </a:p>
                    <a:p>
                      <a:pPr algn="l"/>
                      <a:endParaRPr lang="en-GB" sz="15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manōjavaṃ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māruta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tulya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vēgaṃ</a:t>
                      </a:r>
                      <a:b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jitēndriyaṃ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buddhimatāṃ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variṣṭam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vātātmajaṃ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vānarayūtha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mukhyaṃ</a:t>
                      </a:r>
                      <a:b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śrīrāmadūtaṃ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śaraṇaṃ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prapadyē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33 ॥</a:t>
                      </a:r>
                    </a:p>
                    <a:p>
                      <a:pPr algn="l"/>
                      <a:endParaRPr lang="en-GB" sz="15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kūjantaṃ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rāmarāmēti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madhuraṃ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madhurākṣaram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āruhyakavitā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śākhāṃ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vandē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vālmīki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kōkilam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34 ॥</a:t>
                      </a:r>
                    </a:p>
                    <a:p>
                      <a:pPr algn="l"/>
                      <a:endParaRPr lang="en-GB" sz="15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āpadāmapahartāraṃ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dātāraṃ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sarvasampadām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lōkābhirāmaṃ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śrīrāmaṃ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bhūyōbhūyō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namāmyaham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35 ॥</a:t>
                      </a:r>
                    </a:p>
                    <a:p>
                      <a:pPr algn="l"/>
                      <a:endParaRPr lang="en-GB" sz="15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bharjanaṃ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bhavabījānāmarjanaṃ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sukhasampadām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tarjanaṃ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yamadūtānāṃ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rāmēti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garjanam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36 ॥</a:t>
                      </a:r>
                    </a:p>
                    <a:p>
                      <a:pPr algn="l"/>
                      <a:endParaRPr lang="en-GB" sz="15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rāmō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rājamaṇiḥ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sadā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vijayatē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ramēśaṃ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bhajē</a:t>
                      </a:r>
                      <a:b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rāmēṇābhihatā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niśācharachamū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rāmāya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tasmai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namaḥ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rāmānnāsti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parāyaṇaṃ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parataraṃ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rāmasya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dāsōsmyahaṃ</a:t>
                      </a:r>
                      <a:b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rāmē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chittalayaḥ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sadā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bhavatu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mē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bhō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māmuddhara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37 ॥</a:t>
                      </a:r>
                    </a:p>
                    <a:p>
                      <a:pPr algn="l"/>
                      <a:endParaRPr lang="en-GB" sz="15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śrīrāma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rāmēti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ramē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rāmē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manōramē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  <a:b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</a:b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sahasranāma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tattulyaṃ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rāma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nāma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5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varānanē</a:t>
                      </a:r>
                      <a:r>
                        <a:rPr lang="en-GB" sz="15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॥ 38 ॥</a:t>
                      </a:r>
                    </a:p>
                  </a:txBody>
                  <a:tcPr marL="20239" marR="20239" marT="10119" marB="101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051069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B72746C-FE94-3DE2-FD2E-D493C3F46A67}"/>
              </a:ext>
            </a:extLst>
          </p:cNvPr>
          <p:cNvSpPr txBox="1"/>
          <p:nvPr/>
        </p:nvSpPr>
        <p:spPr>
          <a:xfrm>
            <a:off x="355257" y="125262"/>
            <a:ext cx="6098058" cy="6740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दक्षिणे लक्ष्मणो यस्य वामे च जनकात्मज ।</a:t>
            </a: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पुरतो मारुतिर्यस्य तं वन्दे रघुनन्दनम् ॥31॥</a:t>
            </a:r>
            <a:br>
              <a:rPr lang="hi-IN" sz="1600" dirty="0">
                <a:solidFill>
                  <a:schemeClr val="tx1"/>
                </a:solidFill>
              </a:rPr>
            </a:b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लोकाभिरामं रणरंगधीरं राजीवनेत्रं रघुवंशनाथं ।</a:t>
            </a: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कारुण्यरूपं करुणाकरं तं श्रीरामचन्द्रं शरणं प्रपद्ये ॥32॥</a:t>
            </a:r>
            <a:br>
              <a:rPr lang="hi-IN" sz="1600" dirty="0">
                <a:solidFill>
                  <a:schemeClr val="tx1"/>
                </a:solidFill>
              </a:rPr>
            </a:b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मनोजवं मारुततुल्यवेगं जितेन्द्रियं बुद्धिमतां वरिष्ठम ।</a:t>
            </a: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वातात्मजं वानरयूथमुख्यं श्रीराम दूतं शरणं प्रपद्ये ॥33॥</a:t>
            </a:r>
            <a:br>
              <a:rPr lang="hi-IN" sz="1600" dirty="0">
                <a:solidFill>
                  <a:schemeClr val="tx1"/>
                </a:solidFill>
              </a:rPr>
            </a:b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कूजन्तं रामरामेति मधुरं मधुराक्षरम ।</a:t>
            </a: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आरुह्य कविताशाखां वन्दे वाल्मीकिकोकिलम ॥34॥</a:t>
            </a:r>
            <a:br>
              <a:rPr lang="hi-IN" sz="1600" dirty="0">
                <a:solidFill>
                  <a:schemeClr val="tx1"/>
                </a:solidFill>
              </a:rPr>
            </a:b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आपदामपहर्तारं दातारं सर्वसम्पदाम् ।</a:t>
            </a: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लोकाभिरामं श्रीरामं भूयो भूयो नमाम्यहम् ॥35॥</a:t>
            </a:r>
            <a:br>
              <a:rPr lang="hi-IN" sz="1600" dirty="0">
                <a:solidFill>
                  <a:schemeClr val="tx1"/>
                </a:solidFill>
              </a:rPr>
            </a:b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भर्जनं भवबीजानामर्जनं सुखसम्पदाम् ।</a:t>
            </a: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तर्जनं यमदूतानां रामरामेति गर्जनम् ॥36॥</a:t>
            </a:r>
            <a:br>
              <a:rPr lang="hi-IN" sz="1600" dirty="0">
                <a:solidFill>
                  <a:schemeClr val="tx1"/>
                </a:solidFill>
              </a:rPr>
            </a:b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रामो राजमणिः सदा विजयते,</a:t>
            </a: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रामं रमेशं भजे रामेणाभिहता,</a:t>
            </a: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निशाचरचमू रामाय तस्मै नमः ।</a:t>
            </a: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रामान्नास्ति परायणं परतरं,</a:t>
            </a: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रामस्य दासोस्म्यहं रामे चित्तलयः,</a:t>
            </a: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सदा भवतु मे भो राम मामुद्धराः ॥37॥</a:t>
            </a:r>
            <a:br>
              <a:rPr lang="hi-IN" sz="1600" dirty="0">
                <a:solidFill>
                  <a:schemeClr val="tx1"/>
                </a:solidFill>
              </a:rPr>
            </a:b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राम रामेति रामेति रमे रामे मनोरमे ।</a:t>
            </a:r>
            <a:br>
              <a:rPr lang="hi-IN" sz="1600" dirty="0">
                <a:solidFill>
                  <a:schemeClr val="tx1"/>
                </a:solidFill>
              </a:rPr>
            </a:br>
            <a:r>
              <a:rPr lang="hi-IN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सहस्त्रनाम तत्तुल्यं रामनाम वरानने ॥38॥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344427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8067E29-AFC4-C9A5-CC6E-07FF390C2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559731"/>
              </p:ext>
            </p:extLst>
          </p:nvPr>
        </p:nvGraphicFramePr>
        <p:xfrm>
          <a:off x="6096000" y="-691979"/>
          <a:ext cx="5635778" cy="2942710"/>
        </p:xfrm>
        <a:graphic>
          <a:graphicData uri="http://schemas.openxmlformats.org/drawingml/2006/table">
            <a:tbl>
              <a:tblPr/>
              <a:tblGrid>
                <a:gridCol w="5635778">
                  <a:extLst>
                    <a:ext uri="{9D8B030D-6E8A-4147-A177-3AD203B41FA5}">
                      <a16:colId xmlns:a16="http://schemas.microsoft.com/office/drawing/2014/main" val="1445373239"/>
                    </a:ext>
                  </a:extLst>
                </a:gridCol>
              </a:tblGrid>
              <a:tr h="2942710">
                <a:tc>
                  <a:txBody>
                    <a:bodyPr/>
                    <a:lstStyle/>
                    <a:p>
                      <a:pPr algn="l"/>
                      <a:endParaRPr lang="en-GB" sz="18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iti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śrībudhakauśikamuni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virachitaṃ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śrīrāma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rakṣāstōtraṃ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sampūrṇam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।</a:t>
                      </a:r>
                    </a:p>
                    <a:p>
                      <a:pPr algn="l"/>
                      <a:endParaRPr lang="en-GB" sz="18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  <a:p>
                      <a:pPr algn="l"/>
                      <a:r>
                        <a:rPr lang="en-GB" sz="1800" u="none" strike="noStrike" dirty="0" err="1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Śrī</a:t>
                      </a:r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Cabin" panose="020B0803050202020004" pitchFamily="34" charset="0"/>
                        </a:rPr>
                        <a:t> </a:t>
                      </a:r>
                      <a:r>
                        <a:rPr lang="en-GB" sz="1800" dirty="0" err="1"/>
                        <a:t>sitaramchandraparnamastu</a:t>
                      </a:r>
                      <a:r>
                        <a:rPr lang="en-GB" sz="1800" dirty="0"/>
                        <a:t> ॥</a:t>
                      </a:r>
                      <a:endParaRPr lang="en-GB" sz="1800" u="none" strike="noStrike" dirty="0">
                        <a:solidFill>
                          <a:schemeClr val="tx1"/>
                        </a:solidFill>
                        <a:effectLst/>
                        <a:latin typeface="Cabin" panose="020B0803050202020004" pitchFamily="34" charset="0"/>
                      </a:endParaRPr>
                    </a:p>
                  </a:txBody>
                  <a:tcPr marL="20239" marR="20239" marT="10119" marB="101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051069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8CA276A-6D3D-0D3A-B2CE-8DEC992D143F}"/>
              </a:ext>
            </a:extLst>
          </p:cNvPr>
          <p:cNvSpPr txBox="1"/>
          <p:nvPr/>
        </p:nvSpPr>
        <p:spPr>
          <a:xfrm>
            <a:off x="303256" y="415752"/>
            <a:ext cx="4921078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इति श्रीबुधकौशिकविरचितं श्रीरामरक्षास्तोत्रं संपूर्णम्‌ ॥</a:t>
            </a:r>
            <a:endParaRPr lang="en-GB" b="0" i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endParaRPr lang="hi-IN" b="0" i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hi-IN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॥ श्री सीतारामचंद्रार्पणमस्तु ॥</a:t>
            </a:r>
          </a:p>
        </p:txBody>
      </p:sp>
    </p:spTree>
    <p:extLst>
      <p:ext uri="{BB962C8B-B14F-4D97-AF65-F5344CB8AC3E}">
        <p14:creationId xmlns:p14="http://schemas.microsoft.com/office/powerpoint/2010/main" val="117360252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28035</TotalTime>
  <Words>1456</Words>
  <Application>Microsoft Office PowerPoint</Application>
  <PresentationFormat>Widescreen</PresentationFormat>
  <Paragraphs>94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Alegreya</vt:lpstr>
      <vt:lpstr>Arial</vt:lpstr>
      <vt:lpstr>Cabin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 for Mukhya Shikshak</dc:title>
  <cp:lastModifiedBy>Bhide, Yogesh</cp:lastModifiedBy>
  <cp:revision>39</cp:revision>
  <dcterms:modified xsi:type="dcterms:W3CDTF">2024-01-04T17:27:12Z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2759de7-3255-46b5-8dfe-736652f9c6c1_Enabled">
    <vt:lpwstr>true</vt:lpwstr>
  </property>
  <property fmtid="{D5CDD505-2E9C-101B-9397-08002B2CF9AE}" pid="3" name="MSIP_Label_22759de7-3255-46b5-8dfe-736652f9c6c1_SetDate">
    <vt:lpwstr>2024-01-04T17:04:47Z</vt:lpwstr>
  </property>
  <property fmtid="{D5CDD505-2E9C-101B-9397-08002B2CF9AE}" pid="4" name="MSIP_Label_22759de7-3255-46b5-8dfe-736652f9c6c1_Method">
    <vt:lpwstr>Standard</vt:lpwstr>
  </property>
  <property fmtid="{D5CDD505-2E9C-101B-9397-08002B2CF9AE}" pid="5" name="MSIP_Label_22759de7-3255-46b5-8dfe-736652f9c6c1_Name">
    <vt:lpwstr>22759de7-3255-46b5-8dfe-736652f9c6c1</vt:lpwstr>
  </property>
  <property fmtid="{D5CDD505-2E9C-101B-9397-08002B2CF9AE}" pid="6" name="MSIP_Label_22759de7-3255-46b5-8dfe-736652f9c6c1_SiteId">
    <vt:lpwstr>c6ac664b-ae27-4d5d-b4e6-bb5717196fc7</vt:lpwstr>
  </property>
  <property fmtid="{D5CDD505-2E9C-101B-9397-08002B2CF9AE}" pid="7" name="MSIP_Label_22759de7-3255-46b5-8dfe-736652f9c6c1_ActionId">
    <vt:lpwstr>e8caa65b-4421-476e-a963-fb3c9ce75ea4</vt:lpwstr>
  </property>
  <property fmtid="{D5CDD505-2E9C-101B-9397-08002B2CF9AE}" pid="8" name="MSIP_Label_22759de7-3255-46b5-8dfe-736652f9c6c1_ContentBits">
    <vt:lpwstr>0</vt:lpwstr>
  </property>
</Properties>
</file>